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12192000" cy="6858000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/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"/>
          <p:cNvSpPr>
            <a:spLocks noGrp="1"/>
          </p:cNvSpPr>
          <p:nvPr/>
        </p:nvSpPr>
        <p:spPr>
          <a:xfrm>
            <a:off x="838200" y="21304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 sz="3200"/>
              <a:t>CEO Panel - ALF 2027</a:t>
            </a:r>
          </a:p>
          <a:p>
            <a:r>
              <a:rPr lang="en-GB" sz="1400"/>
              <a:t>Placeholder file - test data only.</a:t>
            </a:r>
          </a:p>
        </p:txBody>
      </p:sp>
    </p:spTree>
  </p:cSld>
  <p:clrMapOvr>
    <a:masterClrMapping/>
  </p:clrMapOvr>
</p:sld>
</file>